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4" r:id="rId3"/>
    <p:sldId id="267" r:id="rId4"/>
    <p:sldId id="279" r:id="rId5"/>
    <p:sldId id="306" r:id="rId6"/>
    <p:sldId id="305" r:id="rId7"/>
    <p:sldId id="300" r:id="rId8"/>
    <p:sldId id="301" r:id="rId10"/>
    <p:sldId id="304" r:id="rId11"/>
    <p:sldId id="302" r:id="rId12"/>
    <p:sldId id="303" r:id="rId13"/>
    <p:sldId id="296" r:id="rId14"/>
    <p:sldId id="276" r:id="rId15"/>
    <p:sldId id="295" r:id="rId16"/>
    <p:sldId id="291" r:id="rId17"/>
    <p:sldId id="282" r:id="rId18"/>
    <p:sldId id="281" r:id="rId19"/>
    <p:sldId id="288" r:id="rId20"/>
    <p:sldId id="285" r:id="rId21"/>
    <p:sldId id="286" r:id="rId22"/>
    <p:sldId id="297" r:id="rId23"/>
    <p:sldId id="284" r:id="rId24"/>
    <p:sldId id="299" r:id="rId25"/>
    <p:sldId id="283" r:id="rId26"/>
    <p:sldId id="287" r:id="rId27"/>
    <p:sldId id="289" r:id="rId28"/>
    <p:sldId id="280" r:id="rId29"/>
    <p:sldId id="298" r:id="rId30"/>
    <p:sldId id="290" r:id="rId31"/>
    <p:sldId id="292" r:id="rId32"/>
    <p:sldId id="294" r:id="rId33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E593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98888" autoAdjust="0"/>
  </p:normalViewPr>
  <p:slideViewPr>
    <p:cSldViewPr>
      <p:cViewPr varScale="1">
        <p:scale>
          <a:sx n="108" d="100"/>
          <a:sy n="108" d="100"/>
        </p:scale>
        <p:origin x="-1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C8A131-DCA9-491D-9FF6-C114AA6D347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F4E7A2B-35F8-4B5A-B00C-A5D4A8C857A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E7A2B-35F8-4B5A-B00C-A5D4A8C857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7315-CD50-4EF7-A0F5-B7FB86B58C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3ACC-0109-4F96-8E74-082EDD49BE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F44E-1841-45AD-9A93-2623F7690B7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7C5C-84A3-4EAB-8F67-6C2E3BD547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32E4-B163-4294-B7D8-1FD0E44FDE7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381CB-2422-42E6-905A-CF9C0218DCE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B489-B2BA-49F0-9B9E-7C9F14993E5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A248-4F5D-4EB8-AFD7-44AF5D3E28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AFCE-4178-4E67-A1FC-6A1894E8B73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4C3D-81B7-4317-801A-F5080839B4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4246-32B2-4B77-8860-378B5B609DA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81C5-493B-40B3-89F9-952D90A9C2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06F6-C6F2-49BC-8C56-D35DD8ED58A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8F28-AA41-467C-AD93-FE9A3BC9481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70A9-A11F-49F8-B3A2-4ADB7B36B24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2F02-8E71-47F7-9AF7-2BF6A8E27C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779E-20AE-4AE3-9111-4C728871318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6F6FD-61DC-4D9C-8B47-6DFCE7A998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FEA91-0339-4221-8BD7-AA32CEA6B0E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123F-0903-4840-96B6-CF393D0EF6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0E90-DAF7-479E-9ED7-12A02747875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19A6-C2C0-42EA-A826-22BF5007C5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247AAC-C9D1-460B-BA8C-3BD50ABD2C6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6B32BA-2BCC-4C5D-AA22-9E58315FD84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5.wav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9.wav"/><Relationship Id="rId2" Type="http://schemas.openxmlformats.org/officeDocument/2006/relationships/image" Target="../media/image17.jpeg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2.wav"/><Relationship Id="rId2" Type="http://schemas.openxmlformats.org/officeDocument/2006/relationships/image" Target="../media/image22.jpeg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.wav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4.wav"/><Relationship Id="rId2" Type="http://schemas.openxmlformats.org/officeDocument/2006/relationships/image" Target="../media/image23.jpeg"/><Relationship Id="rId1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7"/>
          <p:cNvSpPr txBox="1">
            <a:spLocks noChangeArrowheads="1"/>
          </p:cNvSpPr>
          <p:nvPr/>
        </p:nvSpPr>
        <p:spPr bwMode="auto">
          <a:xfrm>
            <a:off x="1547664" y="1124744"/>
            <a:ext cx="6389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Module3  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Unit2 </a:t>
            </a:r>
            <a:endParaRPr lang="en-US" altLang="zh-CN" sz="4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1403648" y="2564904"/>
            <a:ext cx="64071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Point </a:t>
            </a:r>
            <a:r>
              <a:rPr lang="en-US" altLang="zh-CN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to the </a:t>
            </a:r>
            <a:r>
              <a:rPr lang="en-US" altLang="zh-CN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door.</a:t>
            </a:r>
            <a:endParaRPr lang="en-US" altLang="zh-CN" sz="6600" b="1" i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C:\Users\Administrator\AppData\Roaming\Tencent\Users\444653937\QQ\WinTemp\RichOle\[18%CKTS@LA(52)YS{IP32V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3068638"/>
            <a:ext cx="81153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2" descr="C:\Users\Administrator\AppData\Roaming\Tencent\Users\444653937\QQ\WinTemp\RichOle\RM(YRO2Z28Q5_I]I07QS7_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34575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云形标注 3"/>
          <p:cNvSpPr/>
          <p:nvPr/>
        </p:nvSpPr>
        <p:spPr>
          <a:xfrm>
            <a:off x="4932363" y="620713"/>
            <a:ext cx="3671887" cy="1944687"/>
          </a:xfrm>
          <a:prstGeom prst="cloudCallout">
            <a:avLst>
              <a:gd name="adj1" fmla="val -50958"/>
              <a:gd name="adj2" fmla="val 83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9600" dirty="0"/>
              <a:t>?</a:t>
            </a:r>
            <a:endParaRPr lang="zh-CN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2292" name="Picture 4" descr="图片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8313" y="260350"/>
            <a:ext cx="813593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33375"/>
            <a:ext cx="9572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8"/>
          <p:cNvSpPr>
            <a:spLocks noChangeArrowheads="1"/>
          </p:cNvSpPr>
          <p:nvPr/>
        </p:nvSpPr>
        <p:spPr bwMode="auto">
          <a:xfrm>
            <a:off x="4140200" y="3429000"/>
            <a:ext cx="2879725" cy="11525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124075" y="476250"/>
            <a:ext cx="41036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6600" dirty="0"/>
              <a:t>Chant </a:t>
            </a:r>
            <a:endParaRPr lang="zh-CN" altLang="en-US" sz="6600" dirty="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68313" y="1844675"/>
            <a:ext cx="8424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400" dirty="0"/>
              <a:t>Door, door ,point to the door.</a:t>
            </a:r>
            <a:endParaRPr lang="zh-CN" altLang="en-US" sz="4400" dirty="0"/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323850" y="2997200"/>
            <a:ext cx="864076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400" dirty="0"/>
              <a:t>Window, window, </a:t>
            </a:r>
            <a:r>
              <a:rPr lang="zh-CN" altLang="en-US" sz="4400" dirty="0"/>
              <a:t> </a:t>
            </a:r>
            <a:r>
              <a:rPr lang="en-US" altLang="zh-CN" sz="4400" dirty="0"/>
              <a:t>point to the window.</a:t>
            </a:r>
            <a:endParaRPr lang="en-US" altLang="zh-CN" sz="4400" dirty="0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95288" y="4570413"/>
            <a:ext cx="899953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400" dirty="0"/>
              <a:t>Blackboard, blackboard, point to the blackboard.</a:t>
            </a:r>
            <a:endParaRPr lang="zh-CN" altLang="en-US" sz="4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6600" smtClean="0"/>
              <a:t>bird</a:t>
            </a:r>
            <a:endParaRPr lang="en-US" altLang="zh-CN" sz="6600" smtClean="0"/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zh-CN" sz="6000" dirty="0" smtClean="0"/>
              <a:t>Let’s play a Guessing game</a:t>
            </a:r>
            <a:r>
              <a:rPr lang="en-US" altLang="zh-CN" sz="4000" dirty="0" smtClean="0"/>
              <a:t> </a:t>
            </a:r>
            <a:endParaRPr lang="en-US" altLang="zh-CN" sz="4000" dirty="0" smtClean="0"/>
          </a:p>
        </p:txBody>
      </p:sp>
      <p:sp>
        <p:nvSpPr>
          <p:cNvPr id="15363" name="Rectangle 5"/>
          <p:cNvSpPr>
            <a:spLocks noGrp="1"/>
          </p:cNvSpPr>
          <p:nvPr>
            <p:ph type="subTitle" idx="1"/>
          </p:nvPr>
        </p:nvSpPr>
        <p:spPr>
          <a:xfrm>
            <a:off x="0" y="3860800"/>
            <a:ext cx="9144000" cy="17526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chemeClr val="tx1"/>
                </a:solidFill>
              </a:rPr>
              <a:t>     亲爱的同学们，让我们来玩个猜单词的游戏，看看谁最棒。请猜我们</a:t>
            </a:r>
            <a:r>
              <a:rPr lang="zh-CN" altLang="en-US" u="sng" dirty="0" smtClean="0">
                <a:solidFill>
                  <a:srgbClr val="FF66CC"/>
                </a:solidFill>
              </a:rPr>
              <a:t>本节课所学的单词和短语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8000" smtClean="0"/>
              <a:t>door</a:t>
            </a:r>
            <a:endParaRPr lang="en-US" altLang="zh-CN" sz="8000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6388" name="Picture 4" descr="doo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1412875"/>
            <a:ext cx="813593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68313" y="2492375"/>
            <a:ext cx="8064500" cy="4365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563938" y="476250"/>
            <a:ext cx="2160587" cy="8651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wedg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7200" smtClean="0"/>
              <a:t>blackboard</a:t>
            </a:r>
            <a:endParaRPr lang="en-US" altLang="zh-CN" sz="7200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7412" name="Picture 4" descr="blackboar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1557338"/>
            <a:ext cx="79930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4213" y="2276475"/>
            <a:ext cx="7777162" cy="39608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411413" y="404813"/>
            <a:ext cx="4537075" cy="936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strips dir="ru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6600" smtClean="0"/>
              <a:t>window</a:t>
            </a:r>
            <a:endParaRPr lang="zh-CN" altLang="en-US" sz="6600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8436" name="Picture 4" descr="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1665288"/>
            <a:ext cx="8135938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03575" y="1844675"/>
            <a:ext cx="5400675" cy="42481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987675" y="476250"/>
            <a:ext cx="3529013" cy="8651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7200" smtClean="0"/>
              <a:t>point to</a:t>
            </a:r>
            <a:endParaRPr lang="en-US" altLang="zh-CN" sz="7200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9460" name="Picture 4" descr="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1628775"/>
            <a:ext cx="813593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0825" y="2997200"/>
            <a:ext cx="3384550" cy="1944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059113" y="0"/>
            <a:ext cx="3097212" cy="1341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cover dir="r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7200" smtClean="0"/>
              <a:t>stand up</a:t>
            </a:r>
            <a:endParaRPr lang="en-US" altLang="zh-CN" sz="7200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0484" name="Picture 4" descr="sta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1412875"/>
            <a:ext cx="80645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339975" y="3500438"/>
            <a:ext cx="4032250" cy="25193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43213" y="404813"/>
            <a:ext cx="3529012" cy="936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1628775"/>
            <a:ext cx="7416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6600"/>
              <a:t>stand</a:t>
            </a:r>
            <a:r>
              <a:rPr lang="en-US" altLang="zh-CN" sz="4400"/>
              <a:t> </a:t>
            </a:r>
            <a:r>
              <a:rPr lang="en-US" altLang="zh-CN" sz="6600"/>
              <a:t>up  </a:t>
            </a:r>
            <a:r>
              <a:rPr lang="zh-CN" altLang="en-US" sz="4800"/>
              <a:t>起立</a:t>
            </a:r>
            <a:endParaRPr lang="zh-CN" altLang="en-US" sz="4800"/>
          </a:p>
        </p:txBody>
      </p:sp>
      <p:sp>
        <p:nvSpPr>
          <p:cNvPr id="2051" name="AutoShape 13"/>
          <p:cNvSpPr>
            <a:spLocks noChangeArrowheads="1"/>
          </p:cNvSpPr>
          <p:nvPr/>
        </p:nvSpPr>
        <p:spPr bwMode="auto">
          <a:xfrm>
            <a:off x="7596188" y="1700213"/>
            <a:ext cx="360362" cy="2376487"/>
          </a:xfrm>
          <a:prstGeom prst="upArrow">
            <a:avLst>
              <a:gd name="adj1" fmla="val 50000"/>
              <a:gd name="adj2" fmla="val 164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2411413" y="2492375"/>
            <a:ext cx="576262" cy="576263"/>
          </a:xfrm>
          <a:prstGeom prst="curvedUp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图片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484313"/>
            <a:ext cx="58674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图片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5100" y="0"/>
            <a:ext cx="462915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3708400" y="2205038"/>
            <a:ext cx="5148263" cy="30241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9" name="Rectangle 15"/>
          <p:cNvSpPr>
            <a:spLocks noGrp="1"/>
          </p:cNvSpPr>
          <p:nvPr>
            <p:ph type="title"/>
          </p:nvPr>
        </p:nvSpPr>
        <p:spPr>
          <a:xfrm>
            <a:off x="1908175" y="5373688"/>
            <a:ext cx="7056438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Point to the window.</a:t>
            </a:r>
            <a:endParaRPr lang="zh-CN" altLang="en-US" smtClean="0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771775" y="5373688"/>
            <a:ext cx="5472113" cy="11509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zoom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 animBg="1"/>
      <p:bldP spid="440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7200" smtClean="0"/>
              <a:t>sit down</a:t>
            </a:r>
            <a:endParaRPr lang="en-US" altLang="zh-CN" sz="7200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2532" name="Picture 4" descr="si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1484313"/>
            <a:ext cx="8135938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195513" y="3573463"/>
            <a:ext cx="3024187" cy="23034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771775" y="333375"/>
            <a:ext cx="3816350" cy="10080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图片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06625"/>
            <a:ext cx="6218238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图片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713" y="333375"/>
            <a:ext cx="2808287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011863" y="0"/>
            <a:ext cx="3132137" cy="46085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7" name="Rectangle 8"/>
          <p:cNvSpPr>
            <a:spLocks noGrp="1"/>
          </p:cNvSpPr>
          <p:nvPr>
            <p:ph type="title"/>
          </p:nvPr>
        </p:nvSpPr>
        <p:spPr>
          <a:xfrm>
            <a:off x="-828675" y="15573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5400" smtClean="0"/>
              <a:t>Point to the door.</a:t>
            </a:r>
            <a:br>
              <a:rPr lang="en-US" altLang="zh-CN" sz="4000" smtClean="0"/>
            </a:br>
            <a:endParaRPr lang="zh-CN" altLang="en-US" sz="4000" smtClean="0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11188" y="1557338"/>
            <a:ext cx="5329237" cy="719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cover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7200" smtClean="0"/>
              <a:t>window</a:t>
            </a:r>
            <a:endParaRPr lang="en-US" altLang="zh-CN" sz="7200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4580" name="Picture 4" descr="window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1341438"/>
            <a:ext cx="81359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547813" y="2133600"/>
            <a:ext cx="4319587" cy="4175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059113" y="188913"/>
            <a:ext cx="3097212" cy="12239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7200" smtClean="0"/>
              <a:t>door</a:t>
            </a:r>
            <a:endParaRPr lang="zh-CN" altLang="en-US" sz="7200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5604" name="Picture 4" descr="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03350" y="1628775"/>
            <a:ext cx="68405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68313" y="2997200"/>
            <a:ext cx="8280400" cy="3860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492500" y="333375"/>
            <a:ext cx="2447925" cy="1079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6600" smtClean="0"/>
              <a:t>blackboard</a:t>
            </a:r>
            <a:endParaRPr lang="zh-CN" altLang="en-US" sz="6600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6628" name="Picture 4" descr="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1484313"/>
            <a:ext cx="82073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5288" y="1773238"/>
            <a:ext cx="8280400" cy="37433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339975" y="333375"/>
            <a:ext cx="4392613" cy="1079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6600" smtClean="0"/>
              <a:t>bird</a:t>
            </a:r>
            <a:endParaRPr lang="en-US" altLang="zh-CN" sz="6600" smtClean="0"/>
          </a:p>
        </p:txBody>
      </p:sp>
      <p:pic>
        <p:nvPicPr>
          <p:cNvPr id="27651" name="Picture 5" descr="bir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1989138"/>
            <a:ext cx="8748712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051050" y="2636838"/>
            <a:ext cx="4968875" cy="30972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635375" y="188913"/>
            <a:ext cx="2449513" cy="1295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图片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425575"/>
            <a:ext cx="5773738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 descr="图片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0"/>
            <a:ext cx="5256213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708400" y="1125538"/>
            <a:ext cx="5040313" cy="37449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7" name="Rectangle 9"/>
          <p:cNvSpPr>
            <a:spLocks noGrp="1"/>
          </p:cNvSpPr>
          <p:nvPr>
            <p:ph type="title"/>
          </p:nvPr>
        </p:nvSpPr>
        <p:spPr>
          <a:xfrm>
            <a:off x="1619250" y="53736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Point to the blackboard</a:t>
            </a:r>
            <a:endParaRPr lang="zh-CN" altLang="en-US" smtClean="0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2700338" y="5589588"/>
            <a:ext cx="6192837" cy="647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circl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nimBg="1"/>
      <p:bldP spid="501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i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88125" y="0"/>
            <a:ext cx="255587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6600" dirty="0" smtClean="0"/>
              <a:t>Sing a song</a:t>
            </a:r>
            <a:endParaRPr lang="en-US" altLang="zh-CN" sz="6600" dirty="0" smtClean="0"/>
          </a:p>
        </p:txBody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4713288"/>
          </a:xfrm>
        </p:spPr>
        <p:txBody>
          <a:bodyPr/>
          <a:lstStyle/>
          <a:p>
            <a:pPr eaLnBrk="1" hangingPunct="1"/>
            <a:r>
              <a:rPr lang="en-US" altLang="zh-CN" sz="4400" dirty="0" smtClean="0">
                <a:solidFill>
                  <a:srgbClr val="FF66CC"/>
                </a:solidFill>
              </a:rPr>
              <a:t>Please stand up.   Please sit down.</a:t>
            </a:r>
            <a:endParaRPr lang="en-US" altLang="zh-CN" sz="4400" dirty="0" smtClean="0">
              <a:solidFill>
                <a:srgbClr val="FF66CC"/>
              </a:solidFill>
            </a:endParaRPr>
          </a:p>
          <a:p>
            <a:pPr eaLnBrk="1" hangingPunct="1"/>
            <a:r>
              <a:rPr lang="en-US" altLang="zh-CN" sz="4400" dirty="0" smtClean="0">
                <a:solidFill>
                  <a:srgbClr val="FF66CC"/>
                </a:solidFill>
              </a:rPr>
              <a:t>Point to the window. Point to the door.</a:t>
            </a:r>
            <a:endParaRPr lang="en-US" altLang="zh-CN" sz="4400" dirty="0" smtClean="0">
              <a:solidFill>
                <a:srgbClr val="FF66CC"/>
              </a:solidFill>
            </a:endParaRPr>
          </a:p>
          <a:p>
            <a:pPr eaLnBrk="1" hangingPunct="1"/>
            <a:r>
              <a:rPr lang="en-US" altLang="zh-CN" sz="4400" dirty="0" smtClean="0">
                <a:solidFill>
                  <a:srgbClr val="FF66CC"/>
                </a:solidFill>
              </a:rPr>
              <a:t>Please stand up.   Please sit down.</a:t>
            </a:r>
            <a:endParaRPr lang="en-US" altLang="zh-CN" sz="4400" dirty="0" smtClean="0">
              <a:solidFill>
                <a:srgbClr val="FF66CC"/>
              </a:solidFill>
            </a:endParaRPr>
          </a:p>
          <a:p>
            <a:pPr eaLnBrk="1" hangingPunct="1"/>
            <a:r>
              <a:rPr lang="en-US" altLang="zh-CN" sz="4400" dirty="0" smtClean="0">
                <a:solidFill>
                  <a:srgbClr val="FF66CC"/>
                </a:solidFill>
              </a:rPr>
              <a:t>Point to the blackboard and Point to the door</a:t>
            </a:r>
            <a:endParaRPr lang="en-US" altLang="zh-CN" sz="4400" dirty="0" smtClean="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7200" dirty="0" smtClean="0">
                <a:solidFill>
                  <a:srgbClr val="FF66CC"/>
                </a:solidFill>
              </a:rPr>
              <a:t>Homework </a:t>
            </a:r>
            <a:endParaRPr lang="en-US" altLang="zh-CN" sz="7200" dirty="0" smtClean="0">
              <a:solidFill>
                <a:srgbClr val="FF66CC"/>
              </a:solidFill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6000" dirty="0" smtClean="0"/>
              <a:t>Sing the song and read the text to your parents and friends </a:t>
            </a:r>
            <a:r>
              <a:rPr lang="zh-CN" altLang="en-US" sz="4000" dirty="0" smtClean="0">
                <a:solidFill>
                  <a:srgbClr val="FF66CC"/>
                </a:solidFill>
              </a:rPr>
              <a:t>（把今天所学习歌曲和课文唱和读给你父母和朋友听。</a:t>
            </a:r>
            <a:r>
              <a:rPr lang="zh-CN" altLang="en-US" sz="4000" dirty="0" smtClean="0">
                <a:solidFill>
                  <a:srgbClr val="FF66CC"/>
                </a:solidFill>
              </a:rPr>
              <a:t>） </a:t>
            </a:r>
            <a:endParaRPr lang="zh-CN" altLang="en-US" sz="4000" dirty="0" smtClean="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914400" y="476250"/>
            <a:ext cx="8229600" cy="5649913"/>
          </a:xfrm>
        </p:spPr>
        <p:txBody>
          <a:bodyPr/>
          <a:lstStyle/>
          <a:p>
            <a:pPr eaLnBrk="1" hangingPunct="1"/>
            <a:endParaRPr lang="zh-CN" altLang="en-US" dirty="0" smtClean="0"/>
          </a:p>
          <a:p>
            <a:pPr eaLnBrk="1" hangingPunct="1"/>
            <a:endParaRPr lang="zh-CN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dirty="0" smtClean="0"/>
              <a:t>                                                          </a:t>
            </a:r>
            <a:endParaRPr lang="en-US" altLang="zh-CN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dirty="0" smtClean="0"/>
              <a:t>                          </a:t>
            </a:r>
            <a:r>
              <a:rPr lang="en-US" altLang="zh-CN" sz="6600" dirty="0" smtClean="0"/>
              <a:t>sit down</a:t>
            </a:r>
            <a:r>
              <a:rPr lang="en-US" altLang="zh-CN" dirty="0" smtClean="0"/>
              <a:t>    </a:t>
            </a:r>
            <a:r>
              <a:rPr lang="zh-CN" altLang="en-US" sz="4000" dirty="0" smtClean="0"/>
              <a:t>坐下</a:t>
            </a:r>
            <a:r>
              <a:rPr lang="zh-CN" altLang="en-US" dirty="0" smtClean="0"/>
              <a:t>   </a:t>
            </a:r>
            <a:endParaRPr lang="zh-CN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dirty="0" smtClean="0"/>
              <a:t>                             </a:t>
            </a:r>
            <a:endParaRPr lang="en-US" altLang="zh-CN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dirty="0" smtClean="0"/>
              <a:t>                                                                       </a:t>
            </a:r>
            <a:endParaRPr lang="en-US" altLang="zh-CN" dirty="0" smtClean="0"/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7308850" y="4149725"/>
            <a:ext cx="287338" cy="1439863"/>
          </a:xfrm>
          <a:prstGeom prst="downArrow">
            <a:avLst>
              <a:gd name="adj1" fmla="val 50000"/>
              <a:gd name="adj2" fmla="val 1252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图片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algn="ctr" eaLnBrk="1" hangingPunct="1"/>
            <a:r>
              <a:rPr lang="en-US" altLang="zh-CN" sz="6600" dirty="0" smtClean="0"/>
              <a:t>Thank you!</a:t>
            </a:r>
            <a:endParaRPr lang="en-US" altLang="zh-CN" sz="6600" dirty="0" smtClean="0"/>
          </a:p>
          <a:p>
            <a:pPr algn="ctr" eaLnBrk="1" hangingPunct="1"/>
            <a:endParaRPr lang="en-US" altLang="zh-CN" sz="6600" dirty="0" smtClean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516688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Oval 3">
            <a:hlinkClick r:id="" action="ppaction://noaction">
              <a:snd r:embed="rId2" name="explode.wav"/>
            </a:hlinkClick>
          </p:cNvPr>
          <p:cNvSpPr>
            <a:spLocks noChangeArrowheads="1"/>
          </p:cNvSpPr>
          <p:nvPr/>
        </p:nvSpPr>
        <p:spPr bwMode="auto">
          <a:xfrm>
            <a:off x="4319588" y="0"/>
            <a:ext cx="4824412" cy="36718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altLang="zh-CN" sz="8000">
                <a:solidFill>
                  <a:schemeClr val="bg1"/>
                </a:solidFill>
              </a:rPr>
              <a:t>point  to</a:t>
            </a:r>
            <a:r>
              <a:rPr lang="en-US" altLang="zh-CN" sz="6000">
                <a:solidFill>
                  <a:schemeClr val="bg1"/>
                </a:solidFill>
              </a:rPr>
              <a:t> </a:t>
            </a:r>
            <a:endParaRPr lang="en-US" altLang="zh-CN" sz="6000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指向</a:t>
            </a:r>
            <a:endParaRPr lang="zh-CN" alt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oo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188913"/>
            <a:ext cx="3748087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lack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88913"/>
            <a:ext cx="45132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wind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500438"/>
            <a:ext cx="43195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188" y="2924175"/>
            <a:ext cx="3579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Point to the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door.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89413" y="2852738"/>
            <a:ext cx="4954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Point to the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blackboard.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5513" y="6021388"/>
            <a:ext cx="419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Point to the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window.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63888" y="1814437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                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       </a:t>
            </a:r>
            <a:endParaRPr lang="en-US" altLang="zh-CN" sz="100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://img0.imgtn.bdimg.com/it/u=631390589,873816661&amp;fm=21&amp;gp=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55775" y="973632"/>
            <a:ext cx="37036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16463" y="4076700"/>
            <a:ext cx="25796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</a:t>
            </a:r>
            <a:endParaRPr lang="zh-CN" altLang="en-US" sz="9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8613" y="4365625"/>
            <a:ext cx="8604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to </a:t>
            </a:r>
            <a:r>
              <a:rPr lang="en-US" altLang="zh-CN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.    </a:t>
            </a:r>
            <a:endParaRPr lang="zh-CN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Users\Administrator\AppData\Roaming\Tencent\Users\444653937\QQ\WinTemp\RichOle\TJ7I@{HJPN%E)U$${UL0O@R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39975" y="692150"/>
            <a:ext cx="4176713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56100" y="4437063"/>
            <a:ext cx="29194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endParaRPr lang="zh-CN" altLang="en-US" sz="9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724400"/>
            <a:ext cx="8604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Point to the </a:t>
            </a:r>
            <a:r>
              <a:rPr lang="en-US" altLang="zh-CN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zh-C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 .    </a:t>
            </a:r>
            <a:endParaRPr lang="zh-CN" alt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55776" y="2492896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                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       </a:t>
            </a:r>
            <a:endParaRPr lang="en-US" altLang="zh-CN" sz="100" dirty="0">
              <a:solidFill>
                <a:schemeClr val="bg1"/>
              </a:solidFill>
            </a:endParaRPr>
          </a:p>
        </p:txBody>
      </p:sp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0" y="1700808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Desk, desk, point to the desk.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Chair, chair, point to the chair.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 , door, point to the door.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 , window, point to the window.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Blackboard, blackboard, point to the blackboard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Administrator\AppData\Roaming\Tencent\Users\444653937\QQ\WinTemp\RichOle\0FB51)`AHT7R7KFKFC8I~MS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0113" y="1700213"/>
            <a:ext cx="68103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云形标注 3"/>
          <p:cNvSpPr/>
          <p:nvPr/>
        </p:nvSpPr>
        <p:spPr>
          <a:xfrm>
            <a:off x="3635375" y="188913"/>
            <a:ext cx="3673475" cy="1944687"/>
          </a:xfrm>
          <a:prstGeom prst="cloudCallout">
            <a:avLst>
              <a:gd name="adj1" fmla="val -50958"/>
              <a:gd name="adj2" fmla="val 83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9600" dirty="0"/>
              <a:t>?</a:t>
            </a:r>
            <a:endParaRPr lang="zh-CN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2832</Words>
  <Application>WPS 演示</Application>
  <PresentationFormat>全屏显示(4:3)</PresentationFormat>
  <Paragraphs>118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Calibri</vt:lpstr>
      <vt:lpstr>Times New Roman</vt:lpstr>
      <vt:lpstr>黑体</vt:lpstr>
      <vt:lpstr>微软雅黑</vt:lpstr>
      <vt:lpstr>Arial Unicode MS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bird</vt:lpstr>
      <vt:lpstr>Let’s play a Guessing game </vt:lpstr>
      <vt:lpstr>door</vt:lpstr>
      <vt:lpstr>blackboard</vt:lpstr>
      <vt:lpstr>window</vt:lpstr>
      <vt:lpstr>point to</vt:lpstr>
      <vt:lpstr>stand up</vt:lpstr>
      <vt:lpstr>Point to the window.</vt:lpstr>
      <vt:lpstr>sit down</vt:lpstr>
      <vt:lpstr>Point to the door. </vt:lpstr>
      <vt:lpstr>window</vt:lpstr>
      <vt:lpstr>door</vt:lpstr>
      <vt:lpstr>blackboard</vt:lpstr>
      <vt:lpstr>bird</vt:lpstr>
      <vt:lpstr>Point to the blackboard</vt:lpstr>
      <vt:lpstr>Sing a song</vt:lpstr>
      <vt:lpstr>Homework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75</cp:revision>
  <dcterms:created xsi:type="dcterms:W3CDTF">2010-10-09T05:46:00Z</dcterms:created>
  <dcterms:modified xsi:type="dcterms:W3CDTF">2019-09-23T02:53:41Z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